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3" autoAdjust="0"/>
    <p:restoredTop sz="94660"/>
  </p:normalViewPr>
  <p:slideViewPr>
    <p:cSldViewPr snapToGrid="0">
      <p:cViewPr varScale="1">
        <p:scale>
          <a:sx n="40" d="100"/>
          <a:sy n="40" d="100"/>
        </p:scale>
        <p:origin x="78" y="1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avi>
</file>

<file path=ppt/media/media2.avi>
</file>

<file path=ppt/media/media3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061697-A36B-493E-9E1A-FCF3DC5DB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B5CB1EE-5CE9-4087-B58A-284B239375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5E1BE9-0A8D-461E-9E76-FBECBA133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A1AA4E-F01B-4F83-910D-C82C2D86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BD73C4-5738-4EB8-A0DC-C64AF24D9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398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0649AC-646B-40C6-B4D3-320B3CDF9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542AE4-37FD-4226-BC19-8D40CD5C41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B032AF-721A-44FF-977C-60029F29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B6E8FD-27AB-435A-A0B5-FDD321CA5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FDD2FB-E50D-4791-AE81-984CDA785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0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A7DCA49-6498-48FE-BE1D-8A3E2ECE54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664098-8771-44A6-877B-622471647F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2A4D9B-7810-49E1-96FB-A63589830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90870B-B11E-4633-8DD6-AE56CEF26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122993-426D-49F3-8D5A-EA136A944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04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CA54E4-E494-41B5-BB04-F4E613C6A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071437-DE69-4AF7-83F3-65694BED4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E5FD28-EFFF-465D-86DF-E88428523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05F131-D705-4C51-84DC-3107073C1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165B7A-3646-4C04-B283-64824D082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1325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67D348-A2CB-4701-B930-9BF321B60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629503-4A0E-469F-B04C-142004AD5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4F7906-01C7-4EA0-9C6D-E5E46126E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3C4424-FBA5-479D-A660-F8852B9AB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B46F55-FF29-4F36-A2E5-D53AE55E5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271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523FF-D7B3-49F9-A194-ED94099B1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4161A9-42B0-4B93-8CE0-362374607A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EC9B75-3335-48AC-9ED1-7475B6910B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FDCC-A0A5-4C4B-A6C2-EED35BD83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0E997B-584C-4BEB-BCB9-CCB123820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A82573-1D9B-48B8-B10B-215C099AB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324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D05851-3CF8-4BB2-A831-8DB64C3A0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6CA69A-F16A-4744-B0CB-BCA993FBA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4FB1D7-CF73-4B87-A9A5-005E2B700B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EFCC4A4-DAB4-46B4-90F0-436046CCE6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FE4CBAB-EEB3-4709-8A79-C8FBDA618E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DB090D6-FBCD-4DC1-BE67-85DC14125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F87EC57-5A36-4191-B633-E92ECC019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1F5175-8C72-4FD4-95DF-53770380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0339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69B8DC-AD8E-45F5-9EA0-8BFD60A2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314D6EB-5712-4FE7-9E39-8B1730A33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A92A5A6-F1B6-49A8-BD94-ACF7CC6EA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6D3B004-DC44-4BFF-A921-3D34E801C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963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DC1F6C-EC34-4D99-A007-905EC3F18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913B52-E5D5-42B8-90C1-957887046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5C37797-2930-4B61-BCE6-2B8961858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063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66EFBD-FEA1-4DF0-9AEB-BF4FD9A48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0A0BA4-835A-4818-A5AB-F09414D01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0763A3-968C-4203-A1DB-751E482FB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108135-47FB-4331-B5AF-32D753791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02CE28-58B5-482F-9AA5-52F29D604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597B80-B5AA-4A61-BEF3-F43E2C52E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22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7043D2-1C11-43CD-B560-7B9B00941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4802D50-A748-4DFE-9D83-C9527ED1E3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C62B45-6131-426A-B75E-81EDD948D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A7E142-938D-4EE0-95D9-966A2DA6C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5F32D4-3056-4FFC-9BAC-0C20B0B8C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7EA245-8FB0-402E-B9C7-BAB47D70F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75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A76D5C6-9D22-4894-A515-D3D3D4540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C0915A-2EFE-43AA-8E1A-E4546F727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D8B4F0-F2DC-4D9C-AEFD-5D613E59B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37A53-4A63-4CA1-A44D-115D33B6645E}" type="datetimeFigureOut">
              <a:rPr lang="ko-KR" altLang="en-US" smtClean="0"/>
              <a:t>2022-01-24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97B5DC-9364-4FB3-BB52-B564491AD6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0E657E-1C92-4203-95B4-33503BDE8A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7CD7F-B2E8-4794-A0B9-231593824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286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B2CF8-3F01-4F3C-AB0C-08ED441656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7102BD1-6C68-4D30-8B8B-08229F2112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6742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원통형 31">
            <a:extLst>
              <a:ext uri="{FF2B5EF4-FFF2-40B4-BE49-F238E27FC236}">
                <a16:creationId xmlns:a16="http://schemas.microsoft.com/office/drawing/2014/main" id="{DE270EFB-7E77-4574-95C6-80BD268B81B4}"/>
              </a:ext>
            </a:extLst>
          </p:cNvPr>
          <p:cNvSpPr/>
          <p:nvPr/>
        </p:nvSpPr>
        <p:spPr>
          <a:xfrm rot="1793985">
            <a:off x="9303134" y="2493383"/>
            <a:ext cx="386499" cy="162508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원통형 20">
            <a:extLst>
              <a:ext uri="{FF2B5EF4-FFF2-40B4-BE49-F238E27FC236}">
                <a16:creationId xmlns:a16="http://schemas.microsoft.com/office/drawing/2014/main" id="{D32A034C-C213-4AFA-A9CD-3DFF15812D88}"/>
              </a:ext>
            </a:extLst>
          </p:cNvPr>
          <p:cNvSpPr/>
          <p:nvPr/>
        </p:nvSpPr>
        <p:spPr>
          <a:xfrm rot="19481457">
            <a:off x="7223288" y="2554243"/>
            <a:ext cx="386499" cy="166894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원통형 3">
            <a:extLst>
              <a:ext uri="{FF2B5EF4-FFF2-40B4-BE49-F238E27FC236}">
                <a16:creationId xmlns:a16="http://schemas.microsoft.com/office/drawing/2014/main" id="{82C33074-567F-4106-9FB5-917E0536958C}"/>
              </a:ext>
            </a:extLst>
          </p:cNvPr>
          <p:cNvSpPr/>
          <p:nvPr/>
        </p:nvSpPr>
        <p:spPr>
          <a:xfrm rot="19481457">
            <a:off x="2244667" y="2673218"/>
            <a:ext cx="386499" cy="162788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원통형 1">
            <a:extLst>
              <a:ext uri="{FF2B5EF4-FFF2-40B4-BE49-F238E27FC236}">
                <a16:creationId xmlns:a16="http://schemas.microsoft.com/office/drawing/2014/main" id="{273C9EA6-79E0-4ABF-B324-6B9C34F6BF75}"/>
              </a:ext>
            </a:extLst>
          </p:cNvPr>
          <p:cNvSpPr/>
          <p:nvPr/>
        </p:nvSpPr>
        <p:spPr>
          <a:xfrm>
            <a:off x="1527143" y="1857081"/>
            <a:ext cx="1084082" cy="363874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원통형 2">
            <a:extLst>
              <a:ext uri="{FF2B5EF4-FFF2-40B4-BE49-F238E27FC236}">
                <a16:creationId xmlns:a16="http://schemas.microsoft.com/office/drawing/2014/main" id="{5C986345-EAEB-444A-84BF-08B8C283E23E}"/>
              </a:ext>
            </a:extLst>
          </p:cNvPr>
          <p:cNvSpPr/>
          <p:nvPr/>
        </p:nvSpPr>
        <p:spPr>
          <a:xfrm rot="1743740">
            <a:off x="1545537" y="2706365"/>
            <a:ext cx="386499" cy="156873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629510-1773-49ED-8320-2F05D51BD691}"/>
              </a:ext>
            </a:extLst>
          </p:cNvPr>
          <p:cNvSpPr txBox="1"/>
          <p:nvPr/>
        </p:nvSpPr>
        <p:spPr>
          <a:xfrm>
            <a:off x="1503229" y="592396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플레이어</a:t>
            </a:r>
          </a:p>
        </p:txBody>
      </p:sp>
      <p:sp>
        <p:nvSpPr>
          <p:cNvPr id="7" name="원통형 6">
            <a:extLst>
              <a:ext uri="{FF2B5EF4-FFF2-40B4-BE49-F238E27FC236}">
                <a16:creationId xmlns:a16="http://schemas.microsoft.com/office/drawing/2014/main" id="{688361DA-1170-4C26-A99B-4D7006A60A56}"/>
              </a:ext>
            </a:extLst>
          </p:cNvPr>
          <p:cNvSpPr/>
          <p:nvPr/>
        </p:nvSpPr>
        <p:spPr>
          <a:xfrm>
            <a:off x="4196500" y="1857081"/>
            <a:ext cx="1084082" cy="363874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원통형 7">
            <a:extLst>
              <a:ext uri="{FF2B5EF4-FFF2-40B4-BE49-F238E27FC236}">
                <a16:creationId xmlns:a16="http://schemas.microsoft.com/office/drawing/2014/main" id="{65E5F849-3776-4330-BA2E-4DFF16EF5D32}"/>
              </a:ext>
            </a:extLst>
          </p:cNvPr>
          <p:cNvSpPr/>
          <p:nvPr/>
        </p:nvSpPr>
        <p:spPr>
          <a:xfrm>
            <a:off x="4520197" y="2711249"/>
            <a:ext cx="386499" cy="161107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95A52E-6614-4501-88F6-613D084EDAF3}"/>
              </a:ext>
            </a:extLst>
          </p:cNvPr>
          <p:cNvSpPr txBox="1"/>
          <p:nvPr/>
        </p:nvSpPr>
        <p:spPr>
          <a:xfrm>
            <a:off x="4172586" y="5923969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IDLE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805AF3-CBB8-4B4A-B181-27D06C974FBA}"/>
              </a:ext>
            </a:extLst>
          </p:cNvPr>
          <p:cNvSpPr txBox="1"/>
          <p:nvPr/>
        </p:nvSpPr>
        <p:spPr>
          <a:xfrm>
            <a:off x="4069768" y="895099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10</a:t>
            </a:r>
            <a:r>
              <a:rPr lang="ko-KR" altLang="en-US" dirty="0"/>
              <a:t>도 좌우회전</a:t>
            </a:r>
          </a:p>
        </p:txBody>
      </p:sp>
      <p:sp>
        <p:nvSpPr>
          <p:cNvPr id="13" name="화살표: 오른쪽으로 구부러짐 12">
            <a:extLst>
              <a:ext uri="{FF2B5EF4-FFF2-40B4-BE49-F238E27FC236}">
                <a16:creationId xmlns:a16="http://schemas.microsoft.com/office/drawing/2014/main" id="{E9390071-30CF-4941-82BA-90027BE452BE}"/>
              </a:ext>
            </a:extLst>
          </p:cNvPr>
          <p:cNvSpPr/>
          <p:nvPr/>
        </p:nvSpPr>
        <p:spPr>
          <a:xfrm>
            <a:off x="4032973" y="1329179"/>
            <a:ext cx="561807" cy="405353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화살표: 왼쪽으로 구부러짐 13">
            <a:extLst>
              <a:ext uri="{FF2B5EF4-FFF2-40B4-BE49-F238E27FC236}">
                <a16:creationId xmlns:a16="http://schemas.microsoft.com/office/drawing/2014/main" id="{F9700D0D-1EFC-475E-BB90-221CC77C2E9B}"/>
              </a:ext>
            </a:extLst>
          </p:cNvPr>
          <p:cNvSpPr/>
          <p:nvPr/>
        </p:nvSpPr>
        <p:spPr>
          <a:xfrm>
            <a:off x="4879852" y="1312867"/>
            <a:ext cx="454841" cy="50721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원통형 14">
            <a:extLst>
              <a:ext uri="{FF2B5EF4-FFF2-40B4-BE49-F238E27FC236}">
                <a16:creationId xmlns:a16="http://schemas.microsoft.com/office/drawing/2014/main" id="{2CD073EE-C77C-441C-8527-5B0DD63117D0}"/>
              </a:ext>
            </a:extLst>
          </p:cNvPr>
          <p:cNvSpPr/>
          <p:nvPr/>
        </p:nvSpPr>
        <p:spPr>
          <a:xfrm>
            <a:off x="6507921" y="1857081"/>
            <a:ext cx="1084082" cy="363874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원통형 15">
            <a:extLst>
              <a:ext uri="{FF2B5EF4-FFF2-40B4-BE49-F238E27FC236}">
                <a16:creationId xmlns:a16="http://schemas.microsoft.com/office/drawing/2014/main" id="{2FFB4F4B-1D1C-4510-85F0-3B532E33E57E}"/>
              </a:ext>
            </a:extLst>
          </p:cNvPr>
          <p:cNvSpPr/>
          <p:nvPr/>
        </p:nvSpPr>
        <p:spPr>
          <a:xfrm rot="1793985">
            <a:off x="6475317" y="2584232"/>
            <a:ext cx="386499" cy="162508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7C08A1-AF76-42DD-B679-BEF3EC78CB4F}"/>
              </a:ext>
            </a:extLst>
          </p:cNvPr>
          <p:cNvSpPr txBox="1"/>
          <p:nvPr/>
        </p:nvSpPr>
        <p:spPr>
          <a:xfrm>
            <a:off x="6620144" y="5923969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MOVE</a:t>
            </a:r>
            <a:endParaRPr lang="ko-KR" altLang="en-US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7271E7E-8334-4A49-8D31-AB17237F4D7E}"/>
              </a:ext>
            </a:extLst>
          </p:cNvPr>
          <p:cNvCxnSpPr/>
          <p:nvPr/>
        </p:nvCxnSpPr>
        <p:spPr>
          <a:xfrm>
            <a:off x="6564481" y="4039163"/>
            <a:ext cx="970961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29D965D-DDE9-4D70-90E5-8A875552887A}"/>
              </a:ext>
            </a:extLst>
          </p:cNvPr>
          <p:cNvSpPr txBox="1"/>
          <p:nvPr/>
        </p:nvSpPr>
        <p:spPr>
          <a:xfrm>
            <a:off x="6379812" y="4097974"/>
            <a:ext cx="1212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60</a:t>
            </a:r>
            <a:r>
              <a:rPr lang="ko-KR" altLang="en-US" dirty="0"/>
              <a:t>도 회전</a:t>
            </a:r>
          </a:p>
        </p:txBody>
      </p:sp>
      <p:sp>
        <p:nvSpPr>
          <p:cNvPr id="26" name="원통형 25">
            <a:extLst>
              <a:ext uri="{FF2B5EF4-FFF2-40B4-BE49-F238E27FC236}">
                <a16:creationId xmlns:a16="http://schemas.microsoft.com/office/drawing/2014/main" id="{FB9EF6F4-0CA1-413B-9C84-805DF2D42356}"/>
              </a:ext>
            </a:extLst>
          </p:cNvPr>
          <p:cNvSpPr/>
          <p:nvPr/>
        </p:nvSpPr>
        <p:spPr>
          <a:xfrm>
            <a:off x="9264871" y="1857081"/>
            <a:ext cx="1084082" cy="363874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원통형 26">
            <a:extLst>
              <a:ext uri="{FF2B5EF4-FFF2-40B4-BE49-F238E27FC236}">
                <a16:creationId xmlns:a16="http://schemas.microsoft.com/office/drawing/2014/main" id="{F35B392E-C67A-4E06-984A-79B087ED4334}"/>
              </a:ext>
            </a:extLst>
          </p:cNvPr>
          <p:cNvSpPr/>
          <p:nvPr/>
        </p:nvSpPr>
        <p:spPr>
          <a:xfrm rot="16200000">
            <a:off x="10348710" y="2023266"/>
            <a:ext cx="386499" cy="162508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902025D-11DA-450A-A65F-0FD0E5ABA974}"/>
              </a:ext>
            </a:extLst>
          </p:cNvPr>
          <p:cNvSpPr txBox="1"/>
          <p:nvPr/>
        </p:nvSpPr>
        <p:spPr>
          <a:xfrm>
            <a:off x="9377094" y="5923969"/>
            <a:ext cx="983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ATTACK</a:t>
            </a:r>
            <a:endParaRPr lang="ko-KR" altLang="en-US" dirty="0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7F0BF0C-DF04-4140-AE4D-20AA899B1732}"/>
              </a:ext>
            </a:extLst>
          </p:cNvPr>
          <p:cNvCxnSpPr>
            <a:cxnSpLocks/>
          </p:cNvCxnSpPr>
          <p:nvPr/>
        </p:nvCxnSpPr>
        <p:spPr>
          <a:xfrm>
            <a:off x="11216219" y="2305660"/>
            <a:ext cx="0" cy="1060292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80DE1EF-A90D-4D37-8926-BB3A2F45B76C}"/>
              </a:ext>
            </a:extLst>
          </p:cNvPr>
          <p:cNvSpPr txBox="1"/>
          <p:nvPr/>
        </p:nvSpPr>
        <p:spPr>
          <a:xfrm>
            <a:off x="10579677" y="3302496"/>
            <a:ext cx="1212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30</a:t>
            </a:r>
            <a:r>
              <a:rPr lang="ko-KR" altLang="en-US" dirty="0"/>
              <a:t>도 회전</a:t>
            </a:r>
          </a:p>
        </p:txBody>
      </p:sp>
    </p:spTree>
    <p:extLst>
      <p:ext uri="{BB962C8B-B14F-4D97-AF65-F5344CB8AC3E}">
        <p14:creationId xmlns:p14="http://schemas.microsoft.com/office/powerpoint/2010/main" val="2257683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>
            <a:extLst>
              <a:ext uri="{FF2B5EF4-FFF2-40B4-BE49-F238E27FC236}">
                <a16:creationId xmlns:a16="http://schemas.microsoft.com/office/drawing/2014/main" id="{D9398C25-EA5C-474E-8CE0-FC0B2125DC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1120" y="177194"/>
            <a:ext cx="9144000" cy="886835"/>
          </a:xfrm>
        </p:spPr>
        <p:txBody>
          <a:bodyPr/>
          <a:lstStyle/>
          <a:p>
            <a:r>
              <a:rPr lang="en-US" altLang="ko-KR" dirty="0"/>
              <a:t>IDLE</a:t>
            </a:r>
            <a:endParaRPr lang="ko-KR" altLang="en-US" dirty="0"/>
          </a:p>
        </p:txBody>
      </p:sp>
      <p:pic>
        <p:nvPicPr>
          <p:cNvPr id="2" name="sample_idle">
            <a:hlinkClick r:id="" action="ppaction://media"/>
            <a:extLst>
              <a:ext uri="{FF2B5EF4-FFF2-40B4-BE49-F238E27FC236}">
                <a16:creationId xmlns:a16="http://schemas.microsoft.com/office/drawing/2014/main" id="{EA1AA7D1-1C82-49EA-B3B0-6DF6AD564E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4120" y="1143000"/>
            <a:ext cx="685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360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ample_walk">
            <a:hlinkClick r:id="" action="ppaction://media"/>
            <a:extLst>
              <a:ext uri="{FF2B5EF4-FFF2-40B4-BE49-F238E27FC236}">
                <a16:creationId xmlns:a16="http://schemas.microsoft.com/office/drawing/2014/main" id="{FD3A4A55-BF2E-44B8-9E7D-B0D0B8D42D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4120" y="1572231"/>
            <a:ext cx="6858000" cy="4572000"/>
          </a:xfrm>
          <a:prstGeom prst="rect">
            <a:avLst/>
          </a:prstGeom>
        </p:spPr>
      </p:pic>
      <p:sp>
        <p:nvSpPr>
          <p:cNvPr id="5" name="부제목 2">
            <a:extLst>
              <a:ext uri="{FF2B5EF4-FFF2-40B4-BE49-F238E27FC236}">
                <a16:creationId xmlns:a16="http://schemas.microsoft.com/office/drawing/2014/main" id="{D9398C25-EA5C-474E-8CE0-FC0B2125DC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1120" y="177194"/>
            <a:ext cx="9144000" cy="886835"/>
          </a:xfrm>
        </p:spPr>
        <p:txBody>
          <a:bodyPr/>
          <a:lstStyle/>
          <a:p>
            <a:r>
              <a:rPr lang="en-US" altLang="ko-KR" dirty="0"/>
              <a:t>MOVE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5996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>
            <a:extLst>
              <a:ext uri="{FF2B5EF4-FFF2-40B4-BE49-F238E27FC236}">
                <a16:creationId xmlns:a16="http://schemas.microsoft.com/office/drawing/2014/main" id="{D9398C25-EA5C-474E-8CE0-FC0B2125DC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1120" y="177194"/>
            <a:ext cx="9144000" cy="886835"/>
          </a:xfrm>
        </p:spPr>
        <p:txBody>
          <a:bodyPr/>
          <a:lstStyle/>
          <a:p>
            <a:r>
              <a:rPr lang="en-US" altLang="ko-KR" dirty="0"/>
              <a:t>ATTACK</a:t>
            </a:r>
          </a:p>
          <a:p>
            <a:endParaRPr lang="ko-KR" altLang="en-US" dirty="0"/>
          </a:p>
        </p:txBody>
      </p:sp>
      <p:pic>
        <p:nvPicPr>
          <p:cNvPr id="2" name="sample_attack">
            <a:hlinkClick r:id="" action="ppaction://media"/>
            <a:extLst>
              <a:ext uri="{FF2B5EF4-FFF2-40B4-BE49-F238E27FC236}">
                <a16:creationId xmlns:a16="http://schemas.microsoft.com/office/drawing/2014/main" id="{EC3A5A83-C811-4984-827E-556BD6F6CD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4120" y="1143000"/>
            <a:ext cx="685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57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16</Words>
  <Application>Microsoft Office PowerPoint</Application>
  <PresentationFormat>와이드스크린</PresentationFormat>
  <Paragraphs>10</Paragraphs>
  <Slides>5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Jung Nai Hoon</dc:creator>
  <cp:lastModifiedBy>홍진선(2017184037)</cp:lastModifiedBy>
  <cp:revision>2</cp:revision>
  <dcterms:created xsi:type="dcterms:W3CDTF">2022-01-10T07:29:33Z</dcterms:created>
  <dcterms:modified xsi:type="dcterms:W3CDTF">2022-01-23T16:58:11Z</dcterms:modified>
</cp:coreProperties>
</file>

<file path=docProps/thumbnail.jpeg>
</file>